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orbe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0D6"/>
          </a:solidFill>
        </a:fill>
      </a:tcStyle>
    </a:wholeTbl>
    <a:band2H>
      <a:tcTxStyle b="def" i="def"/>
      <a:tcStyle>
        <a:tcBdr/>
        <a:fill>
          <a:solidFill>
            <a:srgbClr val="E8E9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1CA"/>
          </a:solidFill>
        </a:fill>
      </a:tcStyle>
    </a:wholeTbl>
    <a:band2H>
      <a:tcTxStyle b="def" i="def"/>
      <a:tcStyle>
        <a:tcBdr/>
        <a:fill>
          <a:solidFill>
            <a:srgbClr val="EFE9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6D2"/>
          </a:solidFill>
        </a:fill>
      </a:tcStyle>
    </a:wholeTbl>
    <a:band2H>
      <a:tcTxStyle b="def" i="def"/>
      <a:tcStyle>
        <a:tcBdr/>
        <a:fill>
          <a:solidFill>
            <a:srgbClr val="EAEC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FFFFFF"/>
        </a:solidFill>
        <a:latin typeface="+mj-lt"/>
        <a:ea typeface="+mj-ea"/>
        <a:cs typeface="+mj-cs"/>
        <a:sym typeface="Corbel"/>
      </a:defRPr>
    </a:lvl1pPr>
    <a:lvl2pPr indent="228600" latinLnBrk="0">
      <a:defRPr sz="1200">
        <a:solidFill>
          <a:srgbClr val="FFFFFF"/>
        </a:solidFill>
        <a:latin typeface="+mj-lt"/>
        <a:ea typeface="+mj-ea"/>
        <a:cs typeface="+mj-cs"/>
        <a:sym typeface="Corbel"/>
      </a:defRPr>
    </a:lvl2pPr>
    <a:lvl3pPr indent="457200" latinLnBrk="0">
      <a:defRPr sz="1200">
        <a:solidFill>
          <a:srgbClr val="FFFFFF"/>
        </a:solidFill>
        <a:latin typeface="+mj-lt"/>
        <a:ea typeface="+mj-ea"/>
        <a:cs typeface="+mj-cs"/>
        <a:sym typeface="Corbel"/>
      </a:defRPr>
    </a:lvl3pPr>
    <a:lvl4pPr indent="685800" latinLnBrk="0">
      <a:defRPr sz="1200">
        <a:solidFill>
          <a:srgbClr val="FFFFFF"/>
        </a:solidFill>
        <a:latin typeface="+mj-lt"/>
        <a:ea typeface="+mj-ea"/>
        <a:cs typeface="+mj-cs"/>
        <a:sym typeface="Corbel"/>
      </a:defRPr>
    </a:lvl4pPr>
    <a:lvl5pPr indent="914400" latinLnBrk="0">
      <a:defRPr sz="1200">
        <a:solidFill>
          <a:srgbClr val="FFFFFF"/>
        </a:solidFill>
        <a:latin typeface="+mj-lt"/>
        <a:ea typeface="+mj-ea"/>
        <a:cs typeface="+mj-cs"/>
        <a:sym typeface="Corbel"/>
      </a:defRPr>
    </a:lvl5pPr>
    <a:lvl6pPr indent="1143000" latinLnBrk="0">
      <a:defRPr sz="1200">
        <a:solidFill>
          <a:srgbClr val="FFFFFF"/>
        </a:solidFill>
        <a:latin typeface="+mj-lt"/>
        <a:ea typeface="+mj-ea"/>
        <a:cs typeface="+mj-cs"/>
        <a:sym typeface="Corbel"/>
      </a:defRPr>
    </a:lvl6pPr>
    <a:lvl7pPr indent="1371600" latinLnBrk="0">
      <a:defRPr sz="1200">
        <a:solidFill>
          <a:srgbClr val="FFFFFF"/>
        </a:solidFill>
        <a:latin typeface="+mj-lt"/>
        <a:ea typeface="+mj-ea"/>
        <a:cs typeface="+mj-cs"/>
        <a:sym typeface="Corbel"/>
      </a:defRPr>
    </a:lvl7pPr>
    <a:lvl8pPr indent="1600200" latinLnBrk="0">
      <a:defRPr sz="1200">
        <a:solidFill>
          <a:srgbClr val="FFFFFF"/>
        </a:solidFill>
        <a:latin typeface="+mj-lt"/>
        <a:ea typeface="+mj-ea"/>
        <a:cs typeface="+mj-cs"/>
        <a:sym typeface="Corbel"/>
      </a:defRPr>
    </a:lvl8pPr>
    <a:lvl9pPr indent="1828800" latinLnBrk="0">
      <a:defRPr sz="1200">
        <a:solidFill>
          <a:srgbClr val="FFFFFF"/>
        </a:solidFill>
        <a:latin typeface="+mj-lt"/>
        <a:ea typeface="+mj-ea"/>
        <a:cs typeface="+mj-cs"/>
        <a:sym typeface="Corbe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352425" y="2895600"/>
            <a:ext cx="4572001" cy="1368799"/>
          </a:xfrm>
          <a:prstGeom prst="rect">
            <a:avLst/>
          </a:prstGeom>
        </p:spPr>
        <p:txBody>
          <a:bodyPr/>
          <a:lstStyle>
            <a:lvl1pPr>
              <a:defRPr i="1" spc="120" sz="2000"/>
            </a:lvl1pPr>
            <a:lvl2pPr marL="0" indent="457200">
              <a:buSzTx/>
              <a:buNone/>
              <a:defRPr i="1" spc="120" sz="2000"/>
            </a:lvl2pPr>
            <a:lvl3pPr marL="0" indent="914400">
              <a:buSzTx/>
              <a:buNone/>
              <a:defRPr i="1" spc="120" sz="2000"/>
            </a:lvl3pPr>
            <a:lvl4pPr marL="0" indent="1371600">
              <a:buSzTx/>
              <a:buNone/>
              <a:defRPr i="1" spc="120" sz="2000"/>
            </a:lvl4pPr>
            <a:lvl5pPr marL="0" indent="1828800">
              <a:buSzTx/>
              <a:buNone/>
              <a:defRPr i="1" spc="120" sz="20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Rectangle 14"/>
          <p:cNvSpPr/>
          <p:nvPr/>
        </p:nvSpPr>
        <p:spPr>
          <a:xfrm>
            <a:off x="0" y="4743451"/>
            <a:ext cx="9144000" cy="211455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Straight Connector 15"/>
          <p:cNvSpPr/>
          <p:nvPr/>
        </p:nvSpPr>
        <p:spPr>
          <a:xfrm>
            <a:off x="0" y="4714875"/>
            <a:ext cx="9144001" cy="1589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Texto del título"/>
          <p:cNvSpPr txBox="1"/>
          <p:nvPr>
            <p:ph type="title"/>
          </p:nvPr>
        </p:nvSpPr>
        <p:spPr>
          <a:xfrm>
            <a:off x="352425" y="457200"/>
            <a:ext cx="7680961" cy="2438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6000">
                <a:solidFill>
                  <a:srgbClr val="FFFFFF">
                    <a:alpha val="96000"/>
                  </a:srgbClr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01" name="Nivel de texto 1…"/>
          <p:cNvSpPr txBox="1"/>
          <p:nvPr>
            <p:ph type="body" idx="1"/>
          </p:nvPr>
        </p:nvSpPr>
        <p:spPr>
          <a:xfrm>
            <a:off x="352425" y="1463039"/>
            <a:ext cx="7680961" cy="4343401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o del título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10" name="Nivel de texto 1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4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ivel de texto 1…"/>
          <p:cNvSpPr txBox="1"/>
          <p:nvPr>
            <p:ph type="body" sz="quarter" idx="1"/>
          </p:nvPr>
        </p:nvSpPr>
        <p:spPr>
          <a:xfrm>
            <a:off x="352425" y="4003302"/>
            <a:ext cx="4572001" cy="1178299"/>
          </a:xfrm>
          <a:prstGeom prst="rect">
            <a:avLst/>
          </a:prstGeom>
        </p:spPr>
        <p:txBody>
          <a:bodyPr/>
          <a:lstStyle>
            <a:lvl1pPr>
              <a:defRPr i="1" spc="120" sz="2000"/>
            </a:lvl1pPr>
            <a:lvl2pPr marL="0" indent="457200">
              <a:buSzTx/>
              <a:buNone/>
              <a:defRPr i="1" spc="120" sz="2000"/>
            </a:lvl2pPr>
            <a:lvl3pPr marL="0" indent="914400">
              <a:buSzTx/>
              <a:buNone/>
              <a:defRPr i="1" spc="120" sz="2000"/>
            </a:lvl3pPr>
            <a:lvl4pPr marL="0" indent="1371600">
              <a:buSzTx/>
              <a:buNone/>
              <a:defRPr i="1" spc="120" sz="2000"/>
            </a:lvl4pPr>
            <a:lvl5pPr marL="0" indent="1828800">
              <a:buSzTx/>
              <a:buNone/>
              <a:defRPr i="1" spc="120" sz="20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Straight Connector 17"/>
          <p:cNvSpPr/>
          <p:nvPr/>
        </p:nvSpPr>
        <p:spPr>
          <a:xfrm>
            <a:off x="-4440" y="1828800"/>
            <a:ext cx="9144002" cy="1589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Texto del título"/>
          <p:cNvSpPr txBox="1"/>
          <p:nvPr>
            <p:ph type="title"/>
          </p:nvPr>
        </p:nvSpPr>
        <p:spPr>
          <a:xfrm>
            <a:off x="354365" y="1990077"/>
            <a:ext cx="8439913" cy="198425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>
                    <a:alpha val="96000"/>
                  </a:srgbClr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3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Nivel de texto 1…"/>
          <p:cNvSpPr txBox="1"/>
          <p:nvPr>
            <p:ph type="body" sz="half" idx="1"/>
          </p:nvPr>
        </p:nvSpPr>
        <p:spPr>
          <a:xfrm>
            <a:off x="4901184" y="1463039"/>
            <a:ext cx="3886201" cy="428853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171450" indent="-171450">
              <a:defRPr sz="1600"/>
            </a:lvl2pPr>
            <a:lvl3pPr marL="344488" indent="-165100">
              <a:defRPr sz="1600"/>
            </a:lvl3pPr>
            <a:lvl4pPr marL="517525" indent="-169862">
              <a:defRPr sz="1600"/>
            </a:lvl4pPr>
            <a:lvl5pPr marL="688975" indent="-173037">
              <a:defRPr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4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sz="quarter" idx="1"/>
          </p:nvPr>
        </p:nvSpPr>
        <p:spPr>
          <a:xfrm>
            <a:off x="352425" y="1463039"/>
            <a:ext cx="3886201" cy="509588"/>
          </a:xfrm>
          <a:prstGeom prst="rect">
            <a:avLst/>
          </a:prstGeom>
        </p:spPr>
        <p:txBody>
          <a:bodyPr/>
          <a:lstStyle>
            <a:lvl1pPr>
              <a:defRPr i="1" spc="0" sz="2000"/>
            </a:lvl1pPr>
            <a:lvl2pPr marL="0" indent="457200">
              <a:buSzTx/>
              <a:buNone/>
              <a:defRPr i="1" spc="0" sz="2000"/>
            </a:lvl2pPr>
            <a:lvl3pPr marL="0" indent="914400">
              <a:buSzTx/>
              <a:buNone/>
              <a:defRPr i="1" spc="0" sz="2000"/>
            </a:lvl3pPr>
            <a:lvl4pPr marL="0" indent="1371600">
              <a:buSzTx/>
              <a:buNone/>
              <a:defRPr i="1" spc="0" sz="2000"/>
            </a:lvl4pPr>
            <a:lvl5pPr marL="0" indent="1828800">
              <a:buSzTx/>
              <a:buNone/>
              <a:defRPr i="1" spc="0" sz="20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3" name="Text Placeholder 3"/>
          <p:cNvSpPr/>
          <p:nvPr>
            <p:ph type="body" sz="quarter" idx="13"/>
          </p:nvPr>
        </p:nvSpPr>
        <p:spPr>
          <a:xfrm>
            <a:off x="4900612" y="1463039"/>
            <a:ext cx="3886201" cy="509588"/>
          </a:xfrm>
          <a:prstGeom prst="rect">
            <a:avLst/>
          </a:prstGeom>
        </p:spPr>
        <p:txBody>
          <a:bodyPr/>
          <a:lstStyle/>
          <a:p>
            <a:pPr>
              <a:defRPr i="1" spc="0" sz="2000"/>
            </a:pPr>
          </a:p>
        </p:txBody>
      </p:sp>
      <p:sp>
        <p:nvSpPr>
          <p:cNvPr id="54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" name="Straight Connector 21"/>
          <p:cNvSpPr/>
          <p:nvPr/>
        </p:nvSpPr>
        <p:spPr>
          <a:xfrm>
            <a:off x="0" y="5695950"/>
            <a:ext cx="9144001" cy="1589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80" name="Nivel de texto 1…"/>
          <p:cNvSpPr txBox="1"/>
          <p:nvPr>
            <p:ph type="body" sz="half" idx="1"/>
          </p:nvPr>
        </p:nvSpPr>
        <p:spPr>
          <a:xfrm>
            <a:off x="352425" y="1463039"/>
            <a:ext cx="3381376" cy="3967164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i="1" spc="0" sz="1600">
                <a:solidFill>
                  <a:srgbClr val="E0DACC"/>
                </a:solidFill>
              </a:defRPr>
            </a:lvl1pPr>
            <a:lvl2pPr marL="0" indent="457200">
              <a:lnSpc>
                <a:spcPct val="150000"/>
              </a:lnSpc>
              <a:buSzTx/>
              <a:buNone/>
              <a:defRPr i="1" spc="0" sz="1600">
                <a:solidFill>
                  <a:srgbClr val="E0DACC"/>
                </a:solidFill>
              </a:defRPr>
            </a:lvl2pPr>
            <a:lvl3pPr marL="0" indent="914400">
              <a:lnSpc>
                <a:spcPct val="150000"/>
              </a:lnSpc>
              <a:buSzTx/>
              <a:buNone/>
              <a:defRPr i="1" spc="0" sz="1600">
                <a:solidFill>
                  <a:srgbClr val="E0DACC"/>
                </a:solidFill>
              </a:defRPr>
            </a:lvl3pPr>
            <a:lvl4pPr marL="0" indent="1371600">
              <a:lnSpc>
                <a:spcPct val="150000"/>
              </a:lnSpc>
              <a:buSzTx/>
              <a:buNone/>
              <a:defRPr i="1" spc="0" sz="1600">
                <a:solidFill>
                  <a:srgbClr val="E0DACC"/>
                </a:solidFill>
              </a:defRPr>
            </a:lvl4pPr>
            <a:lvl5pPr marL="0" indent="1828800">
              <a:lnSpc>
                <a:spcPct val="150000"/>
              </a:lnSpc>
              <a:buSzTx/>
              <a:buNone/>
              <a:defRPr i="1" spc="0" sz="1600">
                <a:solidFill>
                  <a:srgbClr val="E0DACC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Placeholder 2"/>
          <p:cNvSpPr/>
          <p:nvPr>
            <p:ph type="pic" sz="half" idx="13"/>
          </p:nvPr>
        </p:nvSpPr>
        <p:spPr>
          <a:xfrm>
            <a:off x="5229223" y="0"/>
            <a:ext cx="3914776" cy="5657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9" name="Nivel de texto 1…"/>
          <p:cNvSpPr txBox="1"/>
          <p:nvPr>
            <p:ph type="body" sz="half" idx="1"/>
          </p:nvPr>
        </p:nvSpPr>
        <p:spPr>
          <a:xfrm>
            <a:off x="352425" y="1600199"/>
            <a:ext cx="4572001" cy="35932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i="1" sz="1600"/>
            </a:lvl1pPr>
            <a:lvl2pPr marL="0" indent="171450">
              <a:lnSpc>
                <a:spcPct val="150000"/>
              </a:lnSpc>
              <a:spcBef>
                <a:spcPts val="0"/>
              </a:spcBef>
              <a:buSzTx/>
              <a:buNone/>
              <a:defRPr i="1" sz="1600"/>
            </a:lvl2pPr>
            <a:lvl3pPr marL="0" indent="344488">
              <a:lnSpc>
                <a:spcPct val="150000"/>
              </a:lnSpc>
              <a:spcBef>
                <a:spcPts val="0"/>
              </a:spcBef>
              <a:buSzTx/>
              <a:buNone/>
              <a:defRPr i="1" sz="1600"/>
            </a:lvl3pPr>
            <a:lvl4pPr marL="0" indent="515937">
              <a:lnSpc>
                <a:spcPct val="150000"/>
              </a:lnSpc>
              <a:spcBef>
                <a:spcPts val="0"/>
              </a:spcBef>
              <a:buSzTx/>
              <a:buNone/>
              <a:defRPr i="1" sz="1600"/>
            </a:lvl4pPr>
            <a:lvl5pPr marL="0" indent="687387">
              <a:lnSpc>
                <a:spcPct val="150000"/>
              </a:lnSpc>
              <a:spcBef>
                <a:spcPts val="0"/>
              </a:spcBef>
              <a:buSzTx/>
              <a:buNone/>
              <a:defRPr i="1"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0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" name="Straight Connector 11"/>
          <p:cNvSpPr/>
          <p:nvPr/>
        </p:nvSpPr>
        <p:spPr>
          <a:xfrm>
            <a:off x="0" y="5695950"/>
            <a:ext cx="9144001" cy="1589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Texto del título"/>
          <p:cNvSpPr txBox="1"/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352425" y="1463039"/>
            <a:ext cx="7680961" cy="47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Texto del título"/>
          <p:cNvSpPr txBox="1"/>
          <p:nvPr>
            <p:ph type="title"/>
          </p:nvPr>
        </p:nvSpPr>
        <p:spPr>
          <a:xfrm>
            <a:off x="352425" y="228600"/>
            <a:ext cx="768096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5" name="Número de diapositiva"/>
          <p:cNvSpPr txBox="1"/>
          <p:nvPr>
            <p:ph type="sldNum" sz="quarter" idx="2"/>
          </p:nvPr>
        </p:nvSpPr>
        <p:spPr>
          <a:xfrm>
            <a:off x="8531860" y="6551930"/>
            <a:ext cx="231141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r">
              <a:defRPr sz="1000">
                <a:solidFill>
                  <a:srgbClr val="FFFFFF">
                    <a:alpha val="64999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1pPr>
      <a:lvl2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2pPr>
      <a:lvl3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3pPr>
      <a:lvl4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4pPr>
      <a:lvl5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5pPr>
      <a:lvl6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6pPr>
      <a:lvl7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7pPr>
      <a:lvl8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8pPr>
      <a:lvl9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1pPr>
      <a:lvl2pPr marL="192881" marR="0" indent="-192881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3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2pPr>
      <a:lvl3pPr marL="365125" marR="0" indent="-185737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3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3pPr>
      <a:lvl4pPr marL="538757" marR="0" indent="-191095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3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4pPr>
      <a:lvl5pPr marL="710604" marR="0" indent="-194667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3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5pPr>
      <a:lvl6pPr marL="890397" marR="0" indent="-195452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3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6pPr>
      <a:lvl7pPr marL="1091564" marR="0" indent="-195452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3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7pPr>
      <a:lvl8pPr marL="1265300" marR="0" indent="-195452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3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8pPr>
      <a:lvl9pPr marL="1429892" marR="0" indent="-195452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3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ubtitle 2"/>
          <p:cNvSpPr txBox="1"/>
          <p:nvPr>
            <p:ph type="subTitle" sz="quarter" idx="1"/>
          </p:nvPr>
        </p:nvSpPr>
        <p:spPr>
          <a:xfrm>
            <a:off x="24442" y="6400800"/>
            <a:ext cx="6400801" cy="457200"/>
          </a:xfrm>
          <a:prstGeom prst="rect">
            <a:avLst/>
          </a:prstGeom>
        </p:spPr>
        <p:txBody>
          <a:bodyPr/>
          <a:lstStyle>
            <a:lvl1pPr>
              <a:defRPr spc="100" sz="2400"/>
            </a:lvl1pPr>
          </a:lstStyle>
          <a:p>
            <a:pPr/>
            <a:r>
              <a:t>Lic. Santiago Rodríguez Paniagua.</a:t>
            </a:r>
          </a:p>
        </p:txBody>
      </p:sp>
      <p:sp>
        <p:nvSpPr>
          <p:cNvPr id="121" name="Title 1"/>
          <p:cNvSpPr txBox="1"/>
          <p:nvPr>
            <p:ph type="ctrTitle"/>
          </p:nvPr>
        </p:nvSpPr>
        <p:spPr>
          <a:xfrm>
            <a:off x="352426" y="457199"/>
            <a:ext cx="7680960" cy="24384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Como Construir una aplicación Web MVC en Java utilizando  Spring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/>
          <p:nvPr>
            <p:ph type="title"/>
          </p:nvPr>
        </p:nvSpPr>
        <p:spPr>
          <a:xfrm>
            <a:off x="609600" y="274638"/>
            <a:ext cx="7924800" cy="1096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Paso #4: Crear una instancia del Servicio en el controlador</a:t>
            </a:r>
          </a:p>
        </p:txBody>
      </p:sp>
      <p:grpSp>
        <p:nvGrpSpPr>
          <p:cNvPr id="217" name="Group 4"/>
          <p:cNvGrpSpPr/>
          <p:nvPr/>
        </p:nvGrpSpPr>
        <p:grpSpPr>
          <a:xfrm>
            <a:off x="228599" y="1451920"/>
            <a:ext cx="4686302" cy="2032001"/>
            <a:chOff x="0" y="0"/>
            <a:chExt cx="4686300" cy="2032000"/>
          </a:xfrm>
        </p:grpSpPr>
        <p:pic>
          <p:nvPicPr>
            <p:cNvPr id="215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7179" t="30208" r="48560" b="42014"/>
            <a:stretch>
              <a:fillRect/>
            </a:stretch>
          </p:blipFill>
          <p:spPr>
            <a:xfrm>
              <a:off x="228599" y="-1"/>
              <a:ext cx="4457702" cy="203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Straight Arrow Connector 11"/>
            <p:cNvSpPr/>
            <p:nvPr/>
          </p:nvSpPr>
          <p:spPr>
            <a:xfrm>
              <a:off x="-1" y="457199"/>
              <a:ext cx="381001" cy="25812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18" name="TextBox 14"/>
          <p:cNvSpPr txBox="1"/>
          <p:nvPr/>
        </p:nvSpPr>
        <p:spPr>
          <a:xfrm>
            <a:off x="228600" y="5961965"/>
            <a:ext cx="87630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Arreglar las importaciones y luego dar clic con el botón derecho, seleccionar: Insert Code y agregar un setter para la variable recién creada.</a:t>
            </a:r>
          </a:p>
        </p:txBody>
      </p:sp>
      <p:pic>
        <p:nvPicPr>
          <p:cNvPr id="21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22962" t="38368" r="55857" b="33853"/>
          <a:stretch>
            <a:fillRect/>
          </a:stretch>
        </p:blipFill>
        <p:spPr>
          <a:xfrm>
            <a:off x="5562598" y="1451919"/>
            <a:ext cx="2755902" cy="203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3733800"/>
            <a:ext cx="3019425" cy="208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22280" t="27257" r="42483" b="56597"/>
          <a:stretch>
            <a:fillRect/>
          </a:stretch>
        </p:blipFill>
        <p:spPr>
          <a:xfrm>
            <a:off x="3733799" y="3691239"/>
            <a:ext cx="4584702" cy="118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2"/>
          <p:cNvSpPr txBox="1"/>
          <p:nvPr>
            <p:ph type="title"/>
          </p:nvPr>
        </p:nvSpPr>
        <p:spPr>
          <a:xfrm>
            <a:off x="352425" y="228600"/>
            <a:ext cx="8486776" cy="1066800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Paso #6: Registrar el Servicio en </a:t>
            </a:r>
            <a:r>
              <a:t>applicationContext.xml</a:t>
            </a:r>
          </a:p>
        </p:txBody>
      </p:sp>
      <p:sp>
        <p:nvSpPr>
          <p:cNvPr id="224" name="Rectangle 5"/>
          <p:cNvSpPr txBox="1"/>
          <p:nvPr/>
        </p:nvSpPr>
        <p:spPr>
          <a:xfrm>
            <a:off x="381000" y="1524000"/>
            <a:ext cx="8153400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Agregar en applicationContext.xml la siguiente entrada: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00"/>
                </a:solidFill>
              </a:defRPr>
            </a:pPr>
            <a:r>
              <a:t>&lt;bean name="helloService" class="Servicio.HolaServicio" /&gt;</a:t>
            </a:r>
          </a:p>
        </p:txBody>
      </p:sp>
      <p:grpSp>
        <p:nvGrpSpPr>
          <p:cNvPr id="229" name="Group 6"/>
          <p:cNvGrpSpPr/>
          <p:nvPr/>
        </p:nvGrpSpPr>
        <p:grpSpPr>
          <a:xfrm>
            <a:off x="228600" y="2939887"/>
            <a:ext cx="8445500" cy="3041813"/>
            <a:chOff x="0" y="0"/>
            <a:chExt cx="8445500" cy="3041812"/>
          </a:xfrm>
        </p:grpSpPr>
        <p:pic>
          <p:nvPicPr>
            <p:cNvPr id="225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953" t="10590" r="33138" b="49306"/>
            <a:stretch>
              <a:fillRect/>
            </a:stretch>
          </p:blipFill>
          <p:spPr>
            <a:xfrm>
              <a:off x="0" y="108111"/>
              <a:ext cx="8445500" cy="2933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Straight Arrow Connector 7"/>
            <p:cNvSpPr/>
            <p:nvPr/>
          </p:nvSpPr>
          <p:spPr>
            <a:xfrm flipH="1">
              <a:off x="1828799" y="1098712"/>
              <a:ext cx="428268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Straight Arrow Connector 8"/>
            <p:cNvSpPr/>
            <p:nvPr/>
          </p:nvSpPr>
          <p:spPr>
            <a:xfrm flipH="1">
              <a:off x="3505199" y="-1"/>
              <a:ext cx="428269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Straight Arrow Connector 9"/>
            <p:cNvSpPr/>
            <p:nvPr/>
          </p:nvSpPr>
          <p:spPr>
            <a:xfrm flipH="1">
              <a:off x="7239000" y="2192997"/>
              <a:ext cx="428268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2"/>
          <p:cNvSpPr txBox="1"/>
          <p:nvPr>
            <p:ph type="title"/>
          </p:nvPr>
        </p:nvSpPr>
        <p:spPr>
          <a:xfrm>
            <a:off x="352425" y="228600"/>
            <a:ext cx="8486776" cy="1066800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Paso #7: Registrar el Controlador en </a:t>
            </a:r>
            <a:br/>
            <a:r>
              <a:t>dispatcher-servlet.xml</a:t>
            </a:r>
          </a:p>
        </p:txBody>
      </p:sp>
      <p:sp>
        <p:nvSpPr>
          <p:cNvPr id="232" name="Rectangle 5"/>
          <p:cNvSpPr txBox="1"/>
          <p:nvPr/>
        </p:nvSpPr>
        <p:spPr>
          <a:xfrm>
            <a:off x="381000" y="1524000"/>
            <a:ext cx="8153400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Agregar en dispatcher-servlet.xml la siguiente entrada: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00"/>
                </a:solidFill>
              </a:defRPr>
            </a:pPr>
            <a:r>
              <a:t>&lt;bean class="Controlador.Hola_Controlador" p:helloService-ref="helloService"/&gt;</a:t>
            </a:r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0400" t="39584" r="20350" b="37673"/>
          <a:stretch>
            <a:fillRect/>
          </a:stretch>
        </p:blipFill>
        <p:spPr>
          <a:xfrm>
            <a:off x="406399" y="3352799"/>
            <a:ext cx="7708902" cy="1663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2"/>
          <p:cNvSpPr txBox="1"/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/>
          <a:lstStyle/>
          <a:p>
            <a:pPr/>
            <a:r>
              <a:t>Paso #8: Implementar las Vistas</a:t>
            </a:r>
          </a:p>
        </p:txBody>
      </p:sp>
      <p:sp>
        <p:nvSpPr>
          <p:cNvPr id="236" name="Rectangle 3"/>
          <p:cNvSpPr txBox="1"/>
          <p:nvPr/>
        </p:nvSpPr>
        <p:spPr>
          <a:xfrm>
            <a:off x="381000" y="1524000"/>
            <a:ext cx="81534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Crear una nueva pagina JSP llamada </a:t>
            </a:r>
            <a:r>
              <a:rPr>
                <a:solidFill>
                  <a:srgbClr val="FFFF00"/>
                </a:solidFill>
              </a:rPr>
              <a:t>HolaVista</a:t>
            </a:r>
            <a:endParaRPr>
              <a:solidFill>
                <a:srgbClr val="FFFF00"/>
              </a:solidFill>
            </a:endParaRPr>
          </a:p>
        </p:txBody>
      </p:sp>
      <p:grpSp>
        <p:nvGrpSpPr>
          <p:cNvPr id="241" name="Group 4"/>
          <p:cNvGrpSpPr/>
          <p:nvPr/>
        </p:nvGrpSpPr>
        <p:grpSpPr>
          <a:xfrm>
            <a:off x="228600" y="1948924"/>
            <a:ext cx="4343400" cy="2961245"/>
            <a:chOff x="0" y="0"/>
            <a:chExt cx="4343400" cy="2961244"/>
          </a:xfrm>
        </p:grpSpPr>
        <p:pic>
          <p:nvPicPr>
            <p:cNvPr id="237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58224" b="51389"/>
            <a:stretch>
              <a:fillRect/>
            </a:stretch>
          </p:blipFill>
          <p:spPr>
            <a:xfrm>
              <a:off x="-1" y="0"/>
              <a:ext cx="4343402" cy="29612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Straight Arrow Connector 5"/>
            <p:cNvSpPr/>
            <p:nvPr/>
          </p:nvSpPr>
          <p:spPr>
            <a:xfrm flipH="1">
              <a:off x="1095998" y="1015283"/>
              <a:ext cx="342214" cy="18005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9" name="Straight Arrow Connector 6"/>
            <p:cNvSpPr/>
            <p:nvPr/>
          </p:nvSpPr>
          <p:spPr>
            <a:xfrm flipH="1">
              <a:off x="1583108" y="1205917"/>
              <a:ext cx="342214" cy="18005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0" name="Straight Arrow Connector 7"/>
            <p:cNvSpPr/>
            <p:nvPr/>
          </p:nvSpPr>
          <p:spPr>
            <a:xfrm flipH="1">
              <a:off x="2687843" y="2411298"/>
              <a:ext cx="342214" cy="18005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45" name="Group 8"/>
          <p:cNvGrpSpPr/>
          <p:nvPr/>
        </p:nvGrpSpPr>
        <p:grpSpPr>
          <a:xfrm>
            <a:off x="3730009" y="3538932"/>
            <a:ext cx="5366675" cy="3158512"/>
            <a:chOff x="0" y="0"/>
            <a:chExt cx="5366673" cy="3158511"/>
          </a:xfrm>
        </p:grpSpPr>
        <p:pic>
          <p:nvPicPr>
            <p:cNvPr id="242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66674" cy="3158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Straight Arrow Connector 10"/>
            <p:cNvSpPr/>
            <p:nvPr/>
          </p:nvSpPr>
          <p:spPr>
            <a:xfrm flipH="1">
              <a:off x="2341123" y="347267"/>
              <a:ext cx="342214" cy="18006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" name="Straight Arrow Connector 11"/>
            <p:cNvSpPr/>
            <p:nvPr/>
          </p:nvSpPr>
          <p:spPr>
            <a:xfrm flipH="1">
              <a:off x="4118590" y="2785667"/>
              <a:ext cx="342214" cy="18006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2"/>
          <p:cNvSpPr txBox="1"/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/>
          <a:lstStyle/>
          <a:p>
            <a:pPr/>
            <a:r>
              <a:t>Paso #8: Implementar las Vistas (2)</a:t>
            </a:r>
          </a:p>
        </p:txBody>
      </p:sp>
      <p:sp>
        <p:nvSpPr>
          <p:cNvPr id="248" name="Rectangle 3"/>
          <p:cNvSpPr txBox="1"/>
          <p:nvPr/>
        </p:nvSpPr>
        <p:spPr>
          <a:xfrm>
            <a:off x="381000" y="1523999"/>
            <a:ext cx="815340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Editar la nueva pagina JSP</a:t>
            </a:r>
          </a:p>
        </p:txBody>
      </p:sp>
      <p:grpSp>
        <p:nvGrpSpPr>
          <p:cNvPr id="251" name="Group 4"/>
          <p:cNvGrpSpPr/>
          <p:nvPr/>
        </p:nvGrpSpPr>
        <p:grpSpPr>
          <a:xfrm>
            <a:off x="175148" y="2743200"/>
            <a:ext cx="8565104" cy="3352800"/>
            <a:chOff x="0" y="0"/>
            <a:chExt cx="8565102" cy="3352800"/>
          </a:xfrm>
        </p:grpSpPr>
        <p:pic>
          <p:nvPicPr>
            <p:cNvPr id="249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2645" t="24709" r="31395" b="41441"/>
            <a:stretch>
              <a:fillRect/>
            </a:stretch>
          </p:blipFill>
          <p:spPr>
            <a:xfrm>
              <a:off x="0" y="0"/>
              <a:ext cx="8565102" cy="335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Straight Arrow Connector 13"/>
            <p:cNvSpPr/>
            <p:nvPr/>
          </p:nvSpPr>
          <p:spPr>
            <a:xfrm flipH="1">
              <a:off x="3160051" y="2438400"/>
              <a:ext cx="342214" cy="18006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4"/>
          <p:cNvGrpSpPr/>
          <p:nvPr/>
        </p:nvGrpSpPr>
        <p:grpSpPr>
          <a:xfrm>
            <a:off x="228600" y="1948924"/>
            <a:ext cx="4343400" cy="2961245"/>
            <a:chOff x="0" y="0"/>
            <a:chExt cx="4343400" cy="2961244"/>
          </a:xfrm>
        </p:grpSpPr>
        <p:pic>
          <p:nvPicPr>
            <p:cNvPr id="253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58224" b="51389"/>
            <a:stretch>
              <a:fillRect/>
            </a:stretch>
          </p:blipFill>
          <p:spPr>
            <a:xfrm>
              <a:off x="-1" y="0"/>
              <a:ext cx="4343402" cy="29612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Straight Arrow Connector 5"/>
            <p:cNvSpPr/>
            <p:nvPr/>
          </p:nvSpPr>
          <p:spPr>
            <a:xfrm flipH="1">
              <a:off x="1095998" y="1015283"/>
              <a:ext cx="342214" cy="18005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Straight Arrow Connector 6"/>
            <p:cNvSpPr/>
            <p:nvPr/>
          </p:nvSpPr>
          <p:spPr>
            <a:xfrm flipH="1">
              <a:off x="1583108" y="1205917"/>
              <a:ext cx="342214" cy="18005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Straight Arrow Connector 7"/>
            <p:cNvSpPr/>
            <p:nvPr/>
          </p:nvSpPr>
          <p:spPr>
            <a:xfrm flipH="1">
              <a:off x="2687843" y="2411298"/>
              <a:ext cx="342214" cy="18005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58" name="Title 2"/>
          <p:cNvSpPr txBox="1"/>
          <p:nvPr>
            <p:ph type="title"/>
          </p:nvPr>
        </p:nvSpPr>
        <p:spPr>
          <a:xfrm>
            <a:off x="352426" y="228600"/>
            <a:ext cx="7680960" cy="6858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Paso #8: Implementar las Vistas (3)</a:t>
            </a:r>
          </a:p>
        </p:txBody>
      </p:sp>
      <p:sp>
        <p:nvSpPr>
          <p:cNvPr id="259" name="Rectangle 3"/>
          <p:cNvSpPr txBox="1"/>
          <p:nvPr/>
        </p:nvSpPr>
        <p:spPr>
          <a:xfrm>
            <a:off x="381000" y="1021255"/>
            <a:ext cx="81534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Crear </a:t>
            </a:r>
            <a:r>
              <a:rPr>
                <a:solidFill>
                  <a:srgbClr val="FFFF00"/>
                </a:solidFill>
              </a:rPr>
              <a:t>otra</a:t>
            </a:r>
            <a:r>
              <a:t> pagina JSP llamada </a:t>
            </a:r>
            <a:r>
              <a:rPr>
                <a:solidFill>
                  <a:srgbClr val="FFFF00"/>
                </a:solidFill>
              </a:rPr>
              <a:t>Vista_Nombre</a:t>
            </a:r>
            <a:endParaRPr>
              <a:solidFill>
                <a:srgbClr val="FFFF00"/>
              </a:solidFill>
            </a:endParaRPr>
          </a:p>
        </p:txBody>
      </p:sp>
      <p:grpSp>
        <p:nvGrpSpPr>
          <p:cNvPr id="263" name="Group 1"/>
          <p:cNvGrpSpPr/>
          <p:nvPr/>
        </p:nvGrpSpPr>
        <p:grpSpPr>
          <a:xfrm>
            <a:off x="3413924" y="3334899"/>
            <a:ext cx="5705684" cy="3358033"/>
            <a:chOff x="0" y="0"/>
            <a:chExt cx="5705683" cy="3358031"/>
          </a:xfrm>
        </p:grpSpPr>
        <p:pic>
          <p:nvPicPr>
            <p:cNvPr id="260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705684" cy="3358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Straight Arrow Connector 10"/>
            <p:cNvSpPr/>
            <p:nvPr/>
          </p:nvSpPr>
          <p:spPr>
            <a:xfrm flipH="1">
              <a:off x="2681734" y="412727"/>
              <a:ext cx="342214" cy="18005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Straight Arrow Connector 11"/>
            <p:cNvSpPr/>
            <p:nvPr/>
          </p:nvSpPr>
          <p:spPr>
            <a:xfrm flipH="1">
              <a:off x="4375766" y="2951599"/>
              <a:ext cx="342214" cy="18005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2"/>
          <p:cNvSpPr txBox="1"/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/>
          <a:lstStyle/>
          <a:p>
            <a:pPr/>
            <a:r>
              <a:t>Paso #8: Implementar las Vistas (3)</a:t>
            </a:r>
          </a:p>
        </p:txBody>
      </p:sp>
      <p:sp>
        <p:nvSpPr>
          <p:cNvPr id="266" name="Rectangle 3"/>
          <p:cNvSpPr txBox="1"/>
          <p:nvPr/>
        </p:nvSpPr>
        <p:spPr>
          <a:xfrm>
            <a:off x="381000" y="1524000"/>
            <a:ext cx="8597900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Editar la pagina </a:t>
            </a:r>
            <a:r>
              <a:rPr>
                <a:solidFill>
                  <a:srgbClr val="FFFF00"/>
                </a:solidFill>
              </a:rPr>
              <a:t>Vista_Nombre </a:t>
            </a:r>
            <a:r>
              <a:t>y agregar la siguiente etiqueta al principio de la pagina: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>
              <a:defRPr>
                <a:solidFill>
                  <a:srgbClr val="FFFF00"/>
                </a:solidFill>
              </a:defRPr>
            </a:pPr>
            <a:r>
              <a:t>&lt;%@taglib uri="http://www.springframework.org/tags" prefix="spring" %&gt;</a:t>
            </a:r>
          </a:p>
        </p:txBody>
      </p:sp>
      <p:sp>
        <p:nvSpPr>
          <p:cNvPr id="267" name="Rectangle 15"/>
          <p:cNvSpPr txBox="1"/>
          <p:nvPr/>
        </p:nvSpPr>
        <p:spPr>
          <a:xfrm>
            <a:off x="381000" y="3505200"/>
            <a:ext cx="8597900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Luego agregar la siguientes etiquetas luego del </a:t>
            </a:r>
            <a:r>
              <a:rPr>
                <a:solidFill>
                  <a:srgbClr val="FFFF00"/>
                </a:solidFill>
              </a:rPr>
              <a:t>&lt;H1&gt;</a:t>
            </a:r>
            <a:r>
              <a:t>: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>
              <a:defRPr>
                <a:solidFill>
                  <a:srgbClr val="FFFF00"/>
                </a:solidFill>
              </a:defRPr>
            </a:pPr>
            <a:r>
              <a:t>  &lt;spring:nestedPath path="name"&gt;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00"/>
                </a:solidFill>
              </a:defRPr>
            </a:pPr>
            <a:r>
              <a:t>            &lt;form action="" method="post"&gt;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00"/>
                </a:solidFill>
              </a:defRPr>
            </a:pPr>
            <a:r>
              <a:t>                Name: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00"/>
                </a:solidFill>
              </a:defRPr>
            </a:pPr>
            <a:r>
              <a:t>                &lt;spring:bind path="value"&gt;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00"/>
                </a:solidFill>
              </a:defRPr>
            </a:pPr>
            <a:r>
              <a:t>                    &lt;input type="text" name="${status.expression}" value="${status.value}"&gt;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00"/>
                </a:solidFill>
              </a:defRPr>
            </a:pPr>
            <a:r>
              <a:t>                &lt;/spring:bind&gt;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00"/>
                </a:solidFill>
              </a:defRPr>
            </a:pPr>
            <a:r>
              <a:t>                &lt;input type="submit" value="OK"&gt;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00"/>
                </a:solidFill>
              </a:defRPr>
            </a:pPr>
            <a:r>
              <a:t>            &lt;/form&gt;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00"/>
                </a:solidFill>
              </a:defRPr>
            </a:pPr>
            <a:r>
              <a:t>        &lt;/spring:nestedPath&gt;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2"/>
          <p:cNvSpPr txBox="1"/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/>
          <a:lstStyle/>
          <a:p>
            <a:pPr/>
            <a:r>
              <a:t>Paso #8: Implementar las Vistas (4)</a:t>
            </a:r>
          </a:p>
        </p:txBody>
      </p:sp>
      <p:grpSp>
        <p:nvGrpSpPr>
          <p:cNvPr id="273" name="Group 1"/>
          <p:cNvGrpSpPr/>
          <p:nvPr/>
        </p:nvGrpSpPr>
        <p:grpSpPr>
          <a:xfrm>
            <a:off x="432526" y="1482435"/>
            <a:ext cx="8499248" cy="5105401"/>
            <a:chOff x="0" y="0"/>
            <a:chExt cx="8499247" cy="5105400"/>
          </a:xfrm>
        </p:grpSpPr>
        <p:pic>
          <p:nvPicPr>
            <p:cNvPr id="270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519" t="10764" r="27770" b="28646"/>
            <a:stretch>
              <a:fillRect/>
            </a:stretch>
          </p:blipFill>
          <p:spPr>
            <a:xfrm>
              <a:off x="0" y="0"/>
              <a:ext cx="8499247" cy="5105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Straight Arrow Connector 6"/>
            <p:cNvSpPr/>
            <p:nvPr/>
          </p:nvSpPr>
          <p:spPr>
            <a:xfrm flipH="1">
              <a:off x="6577874" y="651163"/>
              <a:ext cx="342214" cy="18006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2" name="Straight Arrow Connector 7"/>
            <p:cNvSpPr/>
            <p:nvPr/>
          </p:nvSpPr>
          <p:spPr>
            <a:xfrm flipH="1">
              <a:off x="3907410" y="2552699"/>
              <a:ext cx="342214" cy="18006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/>
          <p:nvPr>
            <p:ph type="title"/>
          </p:nvPr>
        </p:nvSpPr>
        <p:spPr>
          <a:xfrm>
            <a:off x="609600" y="274638"/>
            <a:ext cx="7924800" cy="715963"/>
          </a:xfrm>
          <a:prstGeom prst="rect">
            <a:avLst/>
          </a:prstGeom>
        </p:spPr>
        <p:txBody>
          <a:bodyPr/>
          <a:lstStyle/>
          <a:p>
            <a:pPr/>
            <a:r>
              <a:t>Paso #1: Crear un nuevo Proyecto</a:t>
            </a:r>
          </a:p>
        </p:txBody>
      </p:sp>
      <p:grpSp>
        <p:nvGrpSpPr>
          <p:cNvPr id="129" name="Group 7"/>
          <p:cNvGrpSpPr/>
          <p:nvPr/>
        </p:nvGrpSpPr>
        <p:grpSpPr>
          <a:xfrm>
            <a:off x="1101436" y="1291935"/>
            <a:ext cx="6781801" cy="5396346"/>
            <a:chOff x="0" y="0"/>
            <a:chExt cx="6781800" cy="5396345"/>
          </a:xfrm>
        </p:grpSpPr>
        <p:pic>
          <p:nvPicPr>
            <p:cNvPr id="124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43777" b="18056"/>
            <a:stretch>
              <a:fillRect/>
            </a:stretch>
          </p:blipFill>
          <p:spPr>
            <a:xfrm>
              <a:off x="0" y="0"/>
              <a:ext cx="6585371" cy="53963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Straight Arrow Connector 4"/>
            <p:cNvSpPr/>
            <p:nvPr/>
          </p:nvSpPr>
          <p:spPr>
            <a:xfrm flipH="1">
              <a:off x="6019801" y="1371599"/>
              <a:ext cx="762000" cy="381002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" name="Straight Arrow Connector 8"/>
            <p:cNvSpPr/>
            <p:nvPr/>
          </p:nvSpPr>
          <p:spPr>
            <a:xfrm flipH="1">
              <a:off x="4343401" y="4572000"/>
              <a:ext cx="762000" cy="38100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" name="Straight Arrow Connector 9"/>
            <p:cNvSpPr/>
            <p:nvPr/>
          </p:nvSpPr>
          <p:spPr>
            <a:xfrm flipH="1">
              <a:off x="2918612" y="1714500"/>
              <a:ext cx="762000" cy="38100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" name="Straight Arrow Connector 10"/>
            <p:cNvSpPr/>
            <p:nvPr/>
          </p:nvSpPr>
          <p:spPr>
            <a:xfrm flipH="1">
              <a:off x="457202" y="114299"/>
              <a:ext cx="762000" cy="38100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/>
          <p:nvPr>
            <p:ph type="title"/>
          </p:nvPr>
        </p:nvSpPr>
        <p:spPr>
          <a:xfrm>
            <a:off x="609600" y="274638"/>
            <a:ext cx="7924800" cy="715963"/>
          </a:xfrm>
          <a:prstGeom prst="rect">
            <a:avLst/>
          </a:prstGeom>
        </p:spPr>
        <p:txBody>
          <a:bodyPr/>
          <a:lstStyle/>
          <a:p>
            <a:pPr/>
            <a:r>
              <a:t>Paso #1: Crear un nuevo Proyecto</a:t>
            </a:r>
          </a:p>
        </p:txBody>
      </p:sp>
      <p:grpSp>
        <p:nvGrpSpPr>
          <p:cNvPr id="135" name="Group 6"/>
          <p:cNvGrpSpPr/>
          <p:nvPr/>
        </p:nvGrpSpPr>
        <p:grpSpPr>
          <a:xfrm>
            <a:off x="64645" y="1526547"/>
            <a:ext cx="5116956" cy="3520078"/>
            <a:chOff x="0" y="0"/>
            <a:chExt cx="5116955" cy="3520076"/>
          </a:xfrm>
        </p:grpSpPr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16956" cy="3520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Straight Arrow Connector 9"/>
            <p:cNvSpPr/>
            <p:nvPr/>
          </p:nvSpPr>
          <p:spPr>
            <a:xfrm flipH="1">
              <a:off x="3245512" y="3049282"/>
              <a:ext cx="528899" cy="246008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" name="Straight Arrow Connector 10"/>
            <p:cNvSpPr/>
            <p:nvPr/>
          </p:nvSpPr>
          <p:spPr>
            <a:xfrm flipH="1">
              <a:off x="2452165" y="306535"/>
              <a:ext cx="528899" cy="246008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0" name="Group 5"/>
          <p:cNvGrpSpPr/>
          <p:nvPr/>
        </p:nvGrpSpPr>
        <p:grpSpPr>
          <a:xfrm>
            <a:off x="3969953" y="3529012"/>
            <a:ext cx="5174047" cy="3328988"/>
            <a:chOff x="0" y="0"/>
            <a:chExt cx="5174046" cy="3328987"/>
          </a:xfrm>
        </p:grpSpPr>
        <p:pic>
          <p:nvPicPr>
            <p:cNvPr id="136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174047" cy="3328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Straight Arrow Connector 11"/>
            <p:cNvSpPr/>
            <p:nvPr/>
          </p:nvSpPr>
          <p:spPr>
            <a:xfrm flipH="1">
              <a:off x="2322573" y="528447"/>
              <a:ext cx="528899" cy="246008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Straight Arrow Connector 12"/>
            <p:cNvSpPr/>
            <p:nvPr/>
          </p:nvSpPr>
          <p:spPr>
            <a:xfrm flipH="1">
              <a:off x="2045700" y="1804987"/>
              <a:ext cx="528899" cy="246008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" name="Straight Arrow Connector 13"/>
            <p:cNvSpPr/>
            <p:nvPr/>
          </p:nvSpPr>
          <p:spPr>
            <a:xfrm flipH="1">
              <a:off x="4031047" y="2871787"/>
              <a:ext cx="528899" cy="246008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>
            <p:ph type="title"/>
          </p:nvPr>
        </p:nvSpPr>
        <p:spPr>
          <a:xfrm>
            <a:off x="609600" y="274638"/>
            <a:ext cx="7924800" cy="715963"/>
          </a:xfrm>
          <a:prstGeom prst="rect">
            <a:avLst/>
          </a:prstGeom>
        </p:spPr>
        <p:txBody>
          <a:bodyPr/>
          <a:lstStyle>
            <a:lvl1pPr defTabSz="822959">
              <a:spcBef>
                <a:spcPts val="300"/>
              </a:spcBef>
              <a:defRPr sz="2159"/>
            </a:lvl1pPr>
          </a:lstStyle>
          <a:p>
            <a:pPr/>
            <a:r>
              <a:t>Paso #2: Correr el Proyecto para probarlo y asegurarse que el ambiente esta configurado correctamente</a:t>
            </a:r>
          </a:p>
        </p:txBody>
      </p:sp>
      <p:grpSp>
        <p:nvGrpSpPr>
          <p:cNvPr id="147" name="Group 8"/>
          <p:cNvGrpSpPr/>
          <p:nvPr/>
        </p:nvGrpSpPr>
        <p:grpSpPr>
          <a:xfrm>
            <a:off x="304799" y="1295399"/>
            <a:ext cx="8705852" cy="5391152"/>
            <a:chOff x="0" y="0"/>
            <a:chExt cx="8705850" cy="5391150"/>
          </a:xfrm>
        </p:grpSpPr>
        <p:grpSp>
          <p:nvGrpSpPr>
            <p:cNvPr id="145" name="Group 7"/>
            <p:cNvGrpSpPr/>
            <p:nvPr/>
          </p:nvGrpSpPr>
          <p:grpSpPr>
            <a:xfrm>
              <a:off x="-1" y="-1"/>
              <a:ext cx="5210177" cy="3771901"/>
              <a:chOff x="0" y="0"/>
              <a:chExt cx="5210175" cy="3771900"/>
            </a:xfrm>
          </p:grpSpPr>
          <p:pic>
            <p:nvPicPr>
              <p:cNvPr id="143" name="Picture 4" descr="Picture 4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59956" b="48438"/>
              <a:stretch>
                <a:fillRect/>
              </a:stretch>
            </p:blipFill>
            <p:spPr>
              <a:xfrm>
                <a:off x="-1" y="-1"/>
                <a:ext cx="5210177" cy="3771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4" name="Oval 4"/>
              <p:cNvSpPr/>
              <p:nvPr/>
            </p:nvSpPr>
            <p:spPr>
              <a:xfrm>
                <a:off x="4038600" y="457199"/>
                <a:ext cx="381001" cy="381001"/>
              </a:xfrm>
              <a:prstGeom prst="ellips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146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23905" y="2438400"/>
              <a:ext cx="5081946" cy="2952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/>
          <p:nvPr>
            <p:ph type="title"/>
          </p:nvPr>
        </p:nvSpPr>
        <p:spPr>
          <a:xfrm>
            <a:off x="609600" y="274638"/>
            <a:ext cx="7924800" cy="715963"/>
          </a:xfrm>
          <a:prstGeom prst="rect">
            <a:avLst/>
          </a:prstGeom>
        </p:spPr>
        <p:txBody>
          <a:bodyPr/>
          <a:lstStyle/>
          <a:p>
            <a:pPr/>
            <a:r>
              <a:t>Paso #3: Implementando un Servicio</a:t>
            </a:r>
          </a:p>
        </p:txBody>
      </p:sp>
      <p:grpSp>
        <p:nvGrpSpPr>
          <p:cNvPr id="154" name="Group 2"/>
          <p:cNvGrpSpPr/>
          <p:nvPr/>
        </p:nvGrpSpPr>
        <p:grpSpPr>
          <a:xfrm>
            <a:off x="228600" y="1188366"/>
            <a:ext cx="4064000" cy="1540412"/>
            <a:chOff x="0" y="0"/>
            <a:chExt cx="4064000" cy="1540410"/>
          </a:xfrm>
        </p:grpSpPr>
        <p:pic>
          <p:nvPicPr>
            <p:cNvPr id="150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61426" b="76042"/>
            <a:stretch>
              <a:fillRect/>
            </a:stretch>
          </p:blipFill>
          <p:spPr>
            <a:xfrm>
              <a:off x="0" y="-1"/>
              <a:ext cx="4064000" cy="1540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Straight Arrow Connector 14"/>
            <p:cNvSpPr/>
            <p:nvPr/>
          </p:nvSpPr>
          <p:spPr>
            <a:xfrm flipH="1">
              <a:off x="802123" y="755781"/>
              <a:ext cx="428267" cy="216223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" name="Straight Arrow Connector 15"/>
            <p:cNvSpPr/>
            <p:nvPr/>
          </p:nvSpPr>
          <p:spPr>
            <a:xfrm flipH="1">
              <a:off x="1230390" y="875306"/>
              <a:ext cx="428267" cy="216223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Straight Arrow Connector 16"/>
            <p:cNvSpPr/>
            <p:nvPr/>
          </p:nvSpPr>
          <p:spPr>
            <a:xfrm flipH="1">
              <a:off x="3270194" y="1114105"/>
              <a:ext cx="428267" cy="216223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9" name="Group 3"/>
          <p:cNvGrpSpPr/>
          <p:nvPr/>
        </p:nvGrpSpPr>
        <p:grpSpPr>
          <a:xfrm>
            <a:off x="4648200" y="1194031"/>
            <a:ext cx="4343400" cy="2692169"/>
            <a:chOff x="0" y="0"/>
            <a:chExt cx="4343400" cy="2692168"/>
          </a:xfrm>
        </p:grpSpPr>
        <p:pic>
          <p:nvPicPr>
            <p:cNvPr id="155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343400" cy="2692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" name="Straight Arrow Connector 17"/>
            <p:cNvSpPr/>
            <p:nvPr/>
          </p:nvSpPr>
          <p:spPr>
            <a:xfrm flipH="1">
              <a:off x="2067199" y="249707"/>
              <a:ext cx="431334" cy="1847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Straight Arrow Connector 18"/>
            <p:cNvSpPr/>
            <p:nvPr/>
          </p:nvSpPr>
          <p:spPr>
            <a:xfrm flipH="1">
              <a:off x="1956033" y="745953"/>
              <a:ext cx="431334" cy="1847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Straight Arrow Connector 19"/>
            <p:cNvSpPr/>
            <p:nvPr/>
          </p:nvSpPr>
          <p:spPr>
            <a:xfrm flipH="1">
              <a:off x="3306416" y="2358752"/>
              <a:ext cx="431334" cy="1847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0" name="TextBox 4"/>
          <p:cNvSpPr txBox="1"/>
          <p:nvPr/>
        </p:nvSpPr>
        <p:spPr>
          <a:xfrm>
            <a:off x="6172200" y="4191000"/>
            <a:ext cx="2613044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Agregar una nueva clase y agregar una función</a:t>
            </a:r>
          </a:p>
        </p:txBody>
      </p:sp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rcRect l="806" t="11806" r="55575" b="51955"/>
          <a:stretch>
            <a:fillRect/>
          </a:stretch>
        </p:blipFill>
        <p:spPr>
          <a:xfrm>
            <a:off x="165099" y="4065842"/>
            <a:ext cx="5675455" cy="265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>
            <p:ph type="title"/>
          </p:nvPr>
        </p:nvSpPr>
        <p:spPr>
          <a:xfrm>
            <a:off x="609600" y="274638"/>
            <a:ext cx="7924800" cy="7159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Paso #3: Implementando el Controlador</a:t>
            </a:r>
          </a:p>
        </p:txBody>
      </p:sp>
      <p:grpSp>
        <p:nvGrpSpPr>
          <p:cNvPr id="168" name="Group 11"/>
          <p:cNvGrpSpPr/>
          <p:nvPr/>
        </p:nvGrpSpPr>
        <p:grpSpPr>
          <a:xfrm>
            <a:off x="152400" y="1197894"/>
            <a:ext cx="3886200" cy="3232312"/>
            <a:chOff x="0" y="0"/>
            <a:chExt cx="3886200" cy="3232311"/>
          </a:xfrm>
        </p:grpSpPr>
        <p:pic>
          <p:nvPicPr>
            <p:cNvPr id="164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098" t="14063" r="55521" b="35069"/>
            <a:stretch>
              <a:fillRect/>
            </a:stretch>
          </p:blipFill>
          <p:spPr>
            <a:xfrm>
              <a:off x="0" y="216223"/>
              <a:ext cx="3886200" cy="2562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Straight Arrow Connector 21"/>
            <p:cNvSpPr/>
            <p:nvPr/>
          </p:nvSpPr>
          <p:spPr>
            <a:xfrm flipH="1">
              <a:off x="546099" y="0"/>
              <a:ext cx="428269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Straight Arrow Connector 22"/>
            <p:cNvSpPr/>
            <p:nvPr/>
          </p:nvSpPr>
          <p:spPr>
            <a:xfrm flipH="1">
              <a:off x="974366" y="239206"/>
              <a:ext cx="428269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" name="Straight Arrow Connector 23"/>
            <p:cNvSpPr/>
            <p:nvPr/>
          </p:nvSpPr>
          <p:spPr>
            <a:xfrm flipV="1">
              <a:off x="2374900" y="2686534"/>
              <a:ext cx="2" cy="545778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72" name="Group 9"/>
          <p:cNvGrpSpPr/>
          <p:nvPr/>
        </p:nvGrpSpPr>
        <p:grpSpPr>
          <a:xfrm>
            <a:off x="2766832" y="1770103"/>
            <a:ext cx="4800603" cy="3302450"/>
            <a:chOff x="0" y="0"/>
            <a:chExt cx="4800601" cy="3302448"/>
          </a:xfrm>
        </p:grpSpPr>
        <p:pic>
          <p:nvPicPr>
            <p:cNvPr id="169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00602" cy="3302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Straight Arrow Connector 24"/>
            <p:cNvSpPr/>
            <p:nvPr/>
          </p:nvSpPr>
          <p:spPr>
            <a:xfrm flipH="1">
              <a:off x="2195334" y="890382"/>
              <a:ext cx="428268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Straight Arrow Connector 25"/>
            <p:cNvSpPr/>
            <p:nvPr/>
          </p:nvSpPr>
          <p:spPr>
            <a:xfrm flipH="1">
              <a:off x="3769103" y="816908"/>
              <a:ext cx="428269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77" name="Group 8"/>
          <p:cNvGrpSpPr/>
          <p:nvPr/>
        </p:nvGrpSpPr>
        <p:grpSpPr>
          <a:xfrm>
            <a:off x="4733304" y="3784277"/>
            <a:ext cx="4430724" cy="3048001"/>
            <a:chOff x="0" y="0"/>
            <a:chExt cx="4430722" cy="3048000"/>
          </a:xfrm>
        </p:grpSpPr>
        <p:pic>
          <p:nvPicPr>
            <p:cNvPr id="173" name="Picture 4" descr="Pictur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430723" cy="304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Straight Arrow Connector 26"/>
            <p:cNvSpPr/>
            <p:nvPr/>
          </p:nvSpPr>
          <p:spPr>
            <a:xfrm flipH="1">
              <a:off x="2306028" y="254322"/>
              <a:ext cx="428269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" name="Straight Arrow Connector 27"/>
            <p:cNvSpPr/>
            <p:nvPr/>
          </p:nvSpPr>
          <p:spPr>
            <a:xfrm flipH="1">
              <a:off x="2153628" y="787722"/>
              <a:ext cx="428269" cy="216225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6" name="Straight Arrow Connector 28"/>
            <p:cNvSpPr/>
            <p:nvPr/>
          </p:nvSpPr>
          <p:spPr>
            <a:xfrm flipH="1">
              <a:off x="3420095" y="2628900"/>
              <a:ext cx="428269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xfrm>
            <a:off x="609600" y="274638"/>
            <a:ext cx="7924800" cy="715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Paso #3: Implementando el Controlador (2)</a:t>
            </a:r>
          </a:p>
        </p:txBody>
      </p:sp>
      <p:grpSp>
        <p:nvGrpSpPr>
          <p:cNvPr id="184" name="Group 5"/>
          <p:cNvGrpSpPr/>
          <p:nvPr/>
        </p:nvGrpSpPr>
        <p:grpSpPr>
          <a:xfrm>
            <a:off x="228600" y="1188366"/>
            <a:ext cx="4064000" cy="1540412"/>
            <a:chOff x="0" y="0"/>
            <a:chExt cx="4064000" cy="1540410"/>
          </a:xfrm>
        </p:grpSpPr>
        <p:pic>
          <p:nvPicPr>
            <p:cNvPr id="180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61426" b="76042"/>
            <a:stretch>
              <a:fillRect/>
            </a:stretch>
          </p:blipFill>
          <p:spPr>
            <a:xfrm>
              <a:off x="0" y="-1"/>
              <a:ext cx="4064000" cy="1540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Straight Arrow Connector 8"/>
            <p:cNvSpPr/>
            <p:nvPr/>
          </p:nvSpPr>
          <p:spPr>
            <a:xfrm flipH="1">
              <a:off x="802123" y="755781"/>
              <a:ext cx="428267" cy="216223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Straight Arrow Connector 9"/>
            <p:cNvSpPr/>
            <p:nvPr/>
          </p:nvSpPr>
          <p:spPr>
            <a:xfrm flipH="1">
              <a:off x="1230390" y="875306"/>
              <a:ext cx="428267" cy="216223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Straight Arrow Connector 10"/>
            <p:cNvSpPr/>
            <p:nvPr/>
          </p:nvSpPr>
          <p:spPr>
            <a:xfrm flipH="1">
              <a:off x="3270194" y="1114105"/>
              <a:ext cx="428267" cy="216223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5" name="TextBox 11"/>
          <p:cNvSpPr txBox="1"/>
          <p:nvPr/>
        </p:nvSpPr>
        <p:spPr>
          <a:xfrm>
            <a:off x="4648200" y="1188367"/>
            <a:ext cx="3581400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Agregar un Bean para guardar la información temporalmente</a:t>
            </a:r>
          </a:p>
        </p:txBody>
      </p:sp>
      <p:grpSp>
        <p:nvGrpSpPr>
          <p:cNvPr id="190" name="Group 2"/>
          <p:cNvGrpSpPr/>
          <p:nvPr/>
        </p:nvGrpSpPr>
        <p:grpSpPr>
          <a:xfrm>
            <a:off x="228600" y="2971799"/>
            <a:ext cx="4064000" cy="2795723"/>
            <a:chOff x="0" y="0"/>
            <a:chExt cx="4064000" cy="2795722"/>
          </a:xfrm>
        </p:grpSpPr>
        <p:pic>
          <p:nvPicPr>
            <p:cNvPr id="186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064000" cy="2795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Straight Arrow Connector 12"/>
            <p:cNvSpPr/>
            <p:nvPr/>
          </p:nvSpPr>
          <p:spPr>
            <a:xfrm flipH="1">
              <a:off x="1817865" y="228600"/>
              <a:ext cx="428269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" name="Straight Arrow Connector 13"/>
            <p:cNvSpPr/>
            <p:nvPr/>
          </p:nvSpPr>
          <p:spPr>
            <a:xfrm flipH="1">
              <a:off x="2031998" y="762000"/>
              <a:ext cx="428269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Straight Arrow Connector 14"/>
            <p:cNvSpPr/>
            <p:nvPr/>
          </p:nvSpPr>
          <p:spPr>
            <a:xfrm flipH="1">
              <a:off x="3056060" y="2438401"/>
              <a:ext cx="428268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93" name="Group 3"/>
          <p:cNvGrpSpPr/>
          <p:nvPr/>
        </p:nvGrpSpPr>
        <p:grpSpPr>
          <a:xfrm>
            <a:off x="4648199" y="2616523"/>
            <a:ext cx="4302146" cy="3632201"/>
            <a:chOff x="0" y="0"/>
            <a:chExt cx="4302144" cy="3632200"/>
          </a:xfrm>
        </p:grpSpPr>
        <p:pic>
          <p:nvPicPr>
            <p:cNvPr id="191" name="Picture 4" descr="Picture 4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0327" t="17535" r="54956" b="32813"/>
            <a:stretch>
              <a:fillRect/>
            </a:stretch>
          </p:blipFill>
          <p:spPr>
            <a:xfrm>
              <a:off x="-1" y="0"/>
              <a:ext cx="3215864" cy="3632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Picture 3" descr="Picture 3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037" t="54601" r="62980" b="23523"/>
            <a:stretch>
              <a:fillRect/>
            </a:stretch>
          </p:blipFill>
          <p:spPr>
            <a:xfrm>
              <a:off x="2613044" y="653887"/>
              <a:ext cx="1689100" cy="160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title"/>
          </p:nvPr>
        </p:nvSpPr>
        <p:spPr>
          <a:xfrm>
            <a:off x="609600" y="274638"/>
            <a:ext cx="7924800" cy="715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Paso #3: Implementando el Controlador (3)</a:t>
            </a:r>
          </a:p>
        </p:txBody>
      </p:sp>
      <p:sp>
        <p:nvSpPr>
          <p:cNvPr id="196" name="TextBox 11"/>
          <p:cNvSpPr txBox="1"/>
          <p:nvPr/>
        </p:nvSpPr>
        <p:spPr>
          <a:xfrm>
            <a:off x="671943" y="5486400"/>
            <a:ext cx="7786255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Quitar los comentarios y editar el código al establecer en el controlador la clase de comandos (el Bean) que va a guardar el valor tomado de pantalla. Invocar al Servicio en el Controlador.</a:t>
            </a:r>
          </a:p>
        </p:txBody>
      </p:sp>
      <p:grpSp>
        <p:nvGrpSpPr>
          <p:cNvPr id="202" name="Group 4"/>
          <p:cNvGrpSpPr/>
          <p:nvPr/>
        </p:nvGrpSpPr>
        <p:grpSpPr>
          <a:xfrm>
            <a:off x="671942" y="1219200"/>
            <a:ext cx="7772401" cy="4121728"/>
            <a:chOff x="0" y="0"/>
            <a:chExt cx="7772400" cy="4121727"/>
          </a:xfrm>
        </p:grpSpPr>
        <p:pic>
          <p:nvPicPr>
            <p:cNvPr id="197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5023" t="18750" r="29722" b="38565"/>
            <a:stretch>
              <a:fillRect/>
            </a:stretch>
          </p:blipFill>
          <p:spPr>
            <a:xfrm>
              <a:off x="-1" y="0"/>
              <a:ext cx="7772402" cy="4121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" name="Left Brace 9"/>
            <p:cNvSpPr/>
            <p:nvPr/>
          </p:nvSpPr>
          <p:spPr>
            <a:xfrm>
              <a:off x="20778" y="1143001"/>
              <a:ext cx="568037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099"/>
                    <a:pt x="10800" y="20482"/>
                  </a:cubicBezTo>
                  <a:lnTo>
                    <a:pt x="10800" y="11918"/>
                  </a:lnTo>
                  <a:cubicBezTo>
                    <a:pt x="10800" y="11301"/>
                    <a:pt x="5965" y="10800"/>
                    <a:pt x="0" y="10800"/>
                  </a:cubicBezTo>
                  <a:cubicBezTo>
                    <a:pt x="5965" y="10800"/>
                    <a:pt x="10800" y="10299"/>
                    <a:pt x="10800" y="9682"/>
                  </a:cubicBezTo>
                  <a:lnTo>
                    <a:pt x="10800" y="1118"/>
                  </a:lnTo>
                  <a:cubicBezTo>
                    <a:pt x="10800" y="501"/>
                    <a:pt x="15635" y="0"/>
                    <a:pt x="21600" y="0"/>
                  </a:cubicBez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Straight Arrow Connector 5"/>
            <p:cNvSpPr/>
            <p:nvPr/>
          </p:nvSpPr>
          <p:spPr>
            <a:xfrm flipH="1">
              <a:off x="2680856" y="1034889"/>
              <a:ext cx="428269" cy="21622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Straight Arrow Connector 6"/>
            <p:cNvSpPr/>
            <p:nvPr/>
          </p:nvSpPr>
          <p:spPr>
            <a:xfrm flipH="1" flipV="1">
              <a:off x="2894990" y="3645224"/>
              <a:ext cx="428267" cy="317178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1" name="Straight Arrow Connector 8"/>
            <p:cNvSpPr/>
            <p:nvPr/>
          </p:nvSpPr>
          <p:spPr>
            <a:xfrm flipH="1" flipV="1">
              <a:off x="5347858" y="3645224"/>
              <a:ext cx="428267" cy="209067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/>
          <p:nvPr>
            <p:ph type="title"/>
          </p:nvPr>
        </p:nvSpPr>
        <p:spPr>
          <a:xfrm>
            <a:off x="609600" y="274638"/>
            <a:ext cx="7924800" cy="715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Paso #3: Implementando el Controlador (4)</a:t>
            </a:r>
          </a:p>
        </p:txBody>
      </p:sp>
      <p:sp>
        <p:nvSpPr>
          <p:cNvPr id="205" name="TextBox 8"/>
          <p:cNvSpPr txBox="1"/>
          <p:nvPr/>
        </p:nvSpPr>
        <p:spPr>
          <a:xfrm>
            <a:off x="381000" y="5638800"/>
            <a:ext cx="669535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Arreglar los problemas de importaciones dando clic con el botón derecho sobre algún error y seleccionando Fix Imports.</a:t>
            </a:r>
          </a:p>
        </p:txBody>
      </p:sp>
      <p:grpSp>
        <p:nvGrpSpPr>
          <p:cNvPr id="212" name="Group 10"/>
          <p:cNvGrpSpPr/>
          <p:nvPr/>
        </p:nvGrpSpPr>
        <p:grpSpPr>
          <a:xfrm>
            <a:off x="609600" y="1175073"/>
            <a:ext cx="8357828" cy="4263372"/>
            <a:chOff x="0" y="0"/>
            <a:chExt cx="8357827" cy="4263371"/>
          </a:xfrm>
        </p:grpSpPr>
        <p:grpSp>
          <p:nvGrpSpPr>
            <p:cNvPr id="210" name="Group 7"/>
            <p:cNvGrpSpPr/>
            <p:nvPr/>
          </p:nvGrpSpPr>
          <p:grpSpPr>
            <a:xfrm>
              <a:off x="-1" y="0"/>
              <a:ext cx="8357829" cy="4263372"/>
              <a:chOff x="0" y="0"/>
              <a:chExt cx="8357828" cy="4263371"/>
            </a:xfrm>
          </p:grpSpPr>
          <p:pic>
            <p:nvPicPr>
              <p:cNvPr id="206" name="Picture 2" descr="Picture 2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22352" t="26214" r="34895" b="29167"/>
              <a:stretch>
                <a:fillRect/>
              </a:stretch>
            </p:blipFill>
            <p:spPr>
              <a:xfrm>
                <a:off x="-1" y="0"/>
                <a:ext cx="5181601" cy="30403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09" name="Group 6"/>
              <p:cNvGrpSpPr/>
              <p:nvPr/>
            </p:nvGrpSpPr>
            <p:grpSpPr>
              <a:xfrm>
                <a:off x="4190998" y="2081468"/>
                <a:ext cx="4166830" cy="2181904"/>
                <a:chOff x="0" y="0"/>
                <a:chExt cx="4166828" cy="2181903"/>
              </a:xfrm>
            </p:grpSpPr>
            <p:pic>
              <p:nvPicPr>
                <p:cNvPr id="207" name="Picture 3" descr="Picture 3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166829" cy="21819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08" name="Straight Arrow Connector 13"/>
                <p:cNvSpPr/>
                <p:nvPr/>
              </p:nvSpPr>
              <p:spPr>
                <a:xfrm flipH="1">
                  <a:off x="3352801" y="1772659"/>
                  <a:ext cx="457201" cy="176099"/>
                </a:xfrm>
                <a:prstGeom prst="line">
                  <a:avLst/>
                </a:prstGeom>
                <a:noFill/>
                <a:ln w="25400" cap="flat">
                  <a:solidFill>
                    <a:srgbClr val="FF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</p:grpSp>
        <p:sp>
          <p:nvSpPr>
            <p:cNvPr id="211" name="Straight Arrow Connector 9"/>
            <p:cNvSpPr/>
            <p:nvPr/>
          </p:nvSpPr>
          <p:spPr>
            <a:xfrm flipH="1">
              <a:off x="3733799" y="1143000"/>
              <a:ext cx="580669" cy="99899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ylar">
  <a:themeElements>
    <a:clrScheme name="Myla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0000FF"/>
      </a:hlink>
      <a:folHlink>
        <a:srgbClr val="FF00FF"/>
      </a:folHlink>
    </a:clrScheme>
    <a:fontScheme name="Mylar">
      <a:majorFont>
        <a:latin typeface="Corbel"/>
        <a:ea typeface="Corbel"/>
        <a:cs typeface="Corbel"/>
      </a:majorFont>
      <a:minorFont>
        <a:latin typeface="Helvetica"/>
        <a:ea typeface="Helvetica"/>
        <a:cs typeface="Helvetica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430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430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430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ylar">
  <a:themeElements>
    <a:clrScheme name="Myla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0000FF"/>
      </a:hlink>
      <a:folHlink>
        <a:srgbClr val="FF00FF"/>
      </a:folHlink>
    </a:clrScheme>
    <a:fontScheme name="Mylar">
      <a:majorFont>
        <a:latin typeface="Corbel"/>
        <a:ea typeface="Corbel"/>
        <a:cs typeface="Corbel"/>
      </a:majorFont>
      <a:minorFont>
        <a:latin typeface="Helvetica"/>
        <a:ea typeface="Helvetica"/>
        <a:cs typeface="Helvetica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430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430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430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